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</p:sldIdLst>
  <p:sldSz cx="9906000" cy="6858000" type="A4"/>
  <p:notesSz cx="6858000" cy="9144000"/>
  <p:defaultTextStyle>
    <a:defPPr>
      <a:defRPr lang="ru-RU"/>
    </a:defPPr>
    <a:lvl1pPr marL="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1pPr>
    <a:lvl2pPr marL="425790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2pPr>
    <a:lvl3pPr marL="85158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3pPr>
    <a:lvl4pPr marL="127737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4pPr>
    <a:lvl5pPr marL="1703161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5pPr>
    <a:lvl6pPr marL="212895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6pPr>
    <a:lvl7pPr marL="2554742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7pPr>
    <a:lvl8pPr marL="298053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8pPr>
    <a:lvl9pPr marL="3406323" algn="l" defTabSz="851581" rtl="0" eaLnBrk="1" latinLnBrk="0" hangingPunct="1">
      <a:defRPr sz="167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12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5987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1182" y="114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00" y="279000"/>
            <a:ext cx="9100000" cy="6300000"/>
          </a:xfrm>
          <a:prstGeom prst="rect">
            <a:avLst/>
          </a:prstGeom>
        </p:spPr>
      </p:pic>
      <p:sp>
        <p:nvSpPr>
          <p:cNvPr id="9" name="Прямоугольник 8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867499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000" y="279000"/>
            <a:ext cx="9100000" cy="6300000"/>
          </a:xfrm>
          <a:prstGeom prst="rect">
            <a:avLst/>
          </a:prstGeom>
        </p:spPr>
      </p:pic>
      <p:sp>
        <p:nvSpPr>
          <p:cNvPr id="11" name="Прямоугольник 10"/>
          <p:cNvSpPr/>
          <p:nvPr userDrawn="1"/>
        </p:nvSpPr>
        <p:spPr>
          <a:xfrm>
            <a:off x="2345267" y="3276600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 userDrawn="1"/>
        </p:nvSpPr>
        <p:spPr>
          <a:xfrm>
            <a:off x="2345267" y="3767667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 userDrawn="1"/>
        </p:nvSpPr>
        <p:spPr>
          <a:xfrm>
            <a:off x="2345267" y="4264958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 userDrawn="1"/>
        </p:nvSpPr>
        <p:spPr>
          <a:xfrm>
            <a:off x="2345267" y="4762249"/>
            <a:ext cx="6120000" cy="10800"/>
          </a:xfrm>
          <a:prstGeom prst="rect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TextBox 15"/>
          <p:cNvSpPr txBox="1"/>
          <p:nvPr userDrawn="1"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70587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81038" y="365127"/>
            <a:ext cx="8543925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1038" y="1825625"/>
            <a:ext cx="8543925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81038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4E670A4-A665-4916-BEAB-D5AC1DB04B68}" type="datetimeFigureOut">
              <a:rPr lang="ru-RU" smtClean="0"/>
              <a:t>28.04.2024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81363" y="6356352"/>
            <a:ext cx="334327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996113" y="6356352"/>
            <a:ext cx="22288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15F00F-FC65-4C42-B0F9-06305DDC4C9E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80481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583267" y="3602293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9877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2345267" y="2747159"/>
            <a:ext cx="6120000" cy="11182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                                                                             </a:t>
            </a:r>
          </a:p>
          <a:p>
            <a:pPr>
              <a:lnSpc>
                <a:spcPts val="4000"/>
              </a:lnSpc>
            </a:pP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336801" y="2777067"/>
            <a:ext cx="6121399" cy="10366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ts val="4000"/>
              </a:lnSpc>
            </a:pPr>
            <a:r>
              <a:rPr lang="ru-RU" sz="1600" dirty="0" smtClean="0">
                <a:latin typeface="Arial" panose="020B0604020202020204" pitchFamily="34" charset="0"/>
                <a:cs typeface="Arial" panose="020B0604020202020204" pitchFamily="34" charset="0"/>
              </a:rPr>
              <a:t>Впишите ФИО участника и название организации, на базе которой проводилось мероприятие</a:t>
            </a:r>
            <a:endParaRPr lang="ru-RU" sz="16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802330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34</TotalTime>
  <Words>26</Words>
  <Application>Microsoft Office PowerPoint</Application>
  <PresentationFormat>Лист A4 (210x297 мм)</PresentationFormat>
  <Paragraphs>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Svetlana</dc:creator>
  <cp:lastModifiedBy>Svetlana</cp:lastModifiedBy>
  <cp:revision>9</cp:revision>
  <dcterms:created xsi:type="dcterms:W3CDTF">2023-06-01T10:03:49Z</dcterms:created>
  <dcterms:modified xsi:type="dcterms:W3CDTF">2024-04-28T05:59:07Z</dcterms:modified>
</cp:coreProperties>
</file>