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08459" y="5962607"/>
            <a:ext cx="519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T Somic" pitchFamily="50" charset="-52"/>
              </a:rPr>
              <a:t>https://</a:t>
            </a:r>
            <a:r>
              <a:rPr lang="ru-RU" dirty="0" err="1">
                <a:latin typeface="NT Somic" pitchFamily="50" charset="-52"/>
              </a:rPr>
              <a:t>книгипамяти.рф</a:t>
            </a:r>
            <a:r>
              <a:rPr lang="ru-RU" dirty="0">
                <a:latin typeface="NT Somic" pitchFamily="50" charset="-52"/>
              </a:rPr>
              <a:t>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4F4C84-4B68-4438-8ECD-0DB1B555CF9F}"/>
              </a:ext>
            </a:extLst>
          </p:cNvPr>
          <p:cNvSpPr txBox="1"/>
          <p:nvPr/>
        </p:nvSpPr>
        <p:spPr>
          <a:xfrm>
            <a:off x="2964636" y="5095875"/>
            <a:ext cx="6262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highlight>
                  <a:srgbClr val="FFFF00"/>
                </a:highlight>
              </a:rPr>
              <a:t>15 ноября 2023 года в 15.00 ч. в МБОУ «Октябрьская СШ № 2»</a:t>
            </a:r>
            <a:endParaRPr lang="ru-R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07254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20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NT Somic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Завуч</cp:lastModifiedBy>
  <cp:revision>23</cp:revision>
  <cp:lastPrinted>2023-09-20T07:09:39Z</cp:lastPrinted>
  <dcterms:created xsi:type="dcterms:W3CDTF">2023-09-17T09:55:10Z</dcterms:created>
  <dcterms:modified xsi:type="dcterms:W3CDTF">2023-11-15T13:50:58Z</dcterms:modified>
</cp:coreProperties>
</file>